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9" r:id="rId2"/>
  </p:sldIdLst>
  <p:sldSz cx="6858000" cy="9906000" type="A4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MICE고딕" panose="00000500000000000000" pitchFamily="2" charset="-127"/>
      <p:regular r:id="rId9"/>
    </p:embeddedFont>
    <p:embeddedFont>
      <p:font typeface="Roboto Condensed" panose="02000000000000000000" pitchFamily="2" charset="0"/>
      <p:regular r:id="rId10"/>
      <p:bold r:id="rId11"/>
      <p:italic r:id="rId12"/>
      <p:boldItalic r:id="rId13"/>
    </p:embeddedFont>
    <p:embeddedFont>
      <p:font typeface="맑은 고딕" panose="020B0503020000020004" pitchFamily="50" charset="-127"/>
      <p:regular r:id="rId14"/>
      <p:bold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D"/>
    <a:srgbClr val="C20F24"/>
    <a:srgbClr val="1D2089"/>
    <a:srgbClr val="BD3734"/>
    <a:srgbClr val="9D1F23"/>
    <a:srgbClr val="960000"/>
    <a:srgbClr val="F58E05"/>
    <a:srgbClr val="FFFFFF"/>
    <a:srgbClr val="E6E6E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3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font" Target="fonts/font13.fntdata"/><Relationship Id="rId10" Type="http://schemas.openxmlformats.org/officeDocument/2006/relationships/font" Target="fonts/font8.fntdata"/><Relationship Id="rId19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5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99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360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94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238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2000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952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439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7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0395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3691B5F1-4035-4261-9256-44A0529E0E05}" type="datetimeFigureOut">
              <a:rPr lang="ko-KR" altLang="en-US" smtClean="0"/>
              <a:t>2023-08-23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D3FB555A-AF29-4694-833F-A26D494C7E4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75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5C886C3-46ED-7099-F53C-434C38F1AA1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8048"/>
            <a:ext cx="6858000" cy="970075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97C0AC1-C123-EDD6-7A8A-A86ABABEF6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88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E3F68FB-E825-1039-F903-232EE08395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98" y="1641067"/>
            <a:ext cx="6762901" cy="129067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3E83DFE-F37B-BEBD-4969-1A2D099405B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8993988"/>
            <a:ext cx="6858000" cy="91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41857AD1-00C2-D88D-3CCB-E36AEACF9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2169"/>
              </p:ext>
            </p:extLst>
          </p:nvPr>
        </p:nvGraphicFramePr>
        <p:xfrm>
          <a:off x="135924" y="2862451"/>
          <a:ext cx="6598249" cy="5217178"/>
        </p:xfrm>
        <a:graphic>
          <a:graphicData uri="http://schemas.openxmlformats.org/drawingml/2006/table">
            <a:tbl>
              <a:tblPr firstRow="1" firstCol="1" bandRow="1"/>
              <a:tblGrid>
                <a:gridCol w="1225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7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3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MICE고딕" panose="00000500000000000000" pitchFamily="2" charset="-127"/>
                          <a:ea typeface="MICE고딕" panose="00000500000000000000" pitchFamily="2" charset="-127"/>
                        </a:rPr>
                        <a:t>Company</a:t>
                      </a:r>
                    </a:p>
                  </a:txBody>
                  <a:tcPr marL="98708" marR="98708" marT="49354" marB="493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MICE고딕" panose="00000500000000000000" pitchFamily="2" charset="-127"/>
                          <a:ea typeface="MICE고딕" panose="00000500000000000000" pitchFamily="2" charset="-127"/>
                        </a:rPr>
                        <a:t>person in charge</a:t>
                      </a:r>
                      <a:endParaRPr lang="ko-KR" altLang="en-US" sz="1200" dirty="0"/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338">
                <a:tc>
                  <a:txBody>
                    <a:bodyPr/>
                    <a:lstStyle/>
                    <a:p>
                      <a:pPr marL="0" algn="ctr" defTabSz="685800" rtl="0" eaLnBrk="1" latinLnBrk="1" hangingPunct="1"/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MICE고딕" panose="00000500000000000000" pitchFamily="2" charset="-127"/>
                          <a:ea typeface="MICE고딕" panose="00000500000000000000" pitchFamily="2" charset="-127"/>
                          <a:cs typeface="+mn-cs"/>
                        </a:rPr>
                        <a:t>Address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MICE고딕" panose="00000500000000000000" pitchFamily="2" charset="-127"/>
                        <a:ea typeface="MICE고딕" panose="00000500000000000000" pitchFamily="2" charset="-127"/>
                        <a:cs typeface="+mn-cs"/>
                      </a:endParaRPr>
                    </a:p>
                  </a:txBody>
                  <a:tcPr marL="98708" marR="98708" marT="49354" marB="4935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altLang="ko-KR" sz="12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338">
                <a:tc>
                  <a:txBody>
                    <a:bodyPr/>
                    <a:lstStyle/>
                    <a:p>
                      <a:pPr marL="0" algn="ctr" defTabSz="685800" rtl="0" eaLnBrk="1" fontAlgn="base" latinLnBrk="1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ICE고딕" panose="00000500000000000000" pitchFamily="2" charset="-127"/>
                          <a:ea typeface="MICE고딕" panose="00000500000000000000" pitchFamily="2" charset="-127"/>
                          <a:cs typeface="+mn-cs"/>
                        </a:rPr>
                        <a:t>E-mail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MICE고딕" panose="00000500000000000000" pitchFamily="2" charset="-127"/>
                        <a:ea typeface="MICE고딕" panose="00000500000000000000" pitchFamily="2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Calibri" pitchFamily="34" charset="0"/>
                        <a:ea typeface="맑은 고딕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Calibri" pitchFamily="34" charset="0"/>
                        <a:ea typeface="맑은 고딕"/>
                      </a:endParaRPr>
                    </a:p>
                  </a:txBody>
                  <a:tcPr marL="17780" marR="17780" marT="17780" marB="1778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338">
                <a:tc>
                  <a:txBody>
                    <a:bodyPr/>
                    <a:lstStyle/>
                    <a:p>
                      <a:pPr marL="0" algn="ctr" defTabSz="685800" rtl="0" eaLnBrk="1" fontAlgn="base" latinLnBrk="1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MICE고딕" panose="00000500000000000000" pitchFamily="2" charset="-127"/>
                          <a:ea typeface="MICE고딕" panose="00000500000000000000" pitchFamily="2" charset="-127"/>
                          <a:cs typeface="+mn-cs"/>
                        </a:rPr>
                        <a:t>H.P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MICE고딕" panose="00000500000000000000" pitchFamily="2" charset="-127"/>
                        <a:ea typeface="MICE고딕" panose="00000500000000000000" pitchFamily="2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fontAlgn="base" latinLnBrk="1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MICE고딕" panose="00000500000000000000" pitchFamily="2" charset="-127"/>
                          <a:ea typeface="MICE고딕" panose="00000500000000000000" pitchFamily="2" charset="-127"/>
                          <a:cs typeface="+mn-cs"/>
                        </a:rPr>
                        <a:t>Fax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MICE고딕" panose="00000500000000000000" pitchFamily="2" charset="-127"/>
                        <a:ea typeface="MICE고딕" panose="00000500000000000000" pitchFamily="2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338">
                <a:tc rowSpan="7">
                  <a:txBody>
                    <a:bodyPr/>
                    <a:lstStyle/>
                    <a:p>
                      <a:pPr marL="0" algn="ctr" defTabSz="685800" rtl="0" eaLnBrk="1" fontAlgn="base" latinLnBrk="1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MICE고딕" panose="00000500000000000000" pitchFamily="2" charset="-127"/>
                          <a:ea typeface="MICE고딕" panose="00000500000000000000" pitchFamily="2" charset="-127"/>
                          <a:cs typeface="+mn-cs"/>
                        </a:rPr>
                        <a:t>Category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MICE고딕" panose="00000500000000000000" pitchFamily="2" charset="-127"/>
                          <a:ea typeface="MICE고딕" panose="00000500000000000000" pitchFamily="2" charset="-127"/>
                        </a:rPr>
                        <a:t>VAT 10% Excluded</a:t>
                      </a:r>
                      <a:endParaRPr lang="ko-KR" altLang="en-US" sz="1200" b="0" dirty="0">
                        <a:latin typeface="MICE고딕" panose="00000500000000000000" pitchFamily="2" charset="-127"/>
                        <a:ea typeface="MICE고딕" panose="00000500000000000000" pitchFamily="2" charset="-127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685800" rtl="0" eaLnBrk="1" latinLnBrk="1" hangingPunct="1"/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MICE고딕" panose="00000500000000000000" pitchFamily="2" charset="-127"/>
                          <a:ea typeface="MICE고딕" panose="00000500000000000000" pitchFamily="2" charset="-127"/>
                          <a:cs typeface="+mn-cs"/>
                        </a:rPr>
                        <a:t>Exhibition items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7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Platinum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KRW 50,000,000</a:t>
                      </a: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    )</a:t>
                      </a:r>
                      <a:endParaRPr lang="ko-KR" alt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7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Gold</a:t>
                      </a: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KRW 30,000,000</a:t>
                      </a: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    )</a:t>
                      </a: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685800" rtl="0" eaLnBrk="1" fontAlgn="base" latinLnBrk="1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kern="1200" dirty="0">
                          <a:solidFill>
                            <a:schemeClr val="tx1"/>
                          </a:solidFill>
                          <a:latin typeface="MICE고딕" panose="00000500000000000000" pitchFamily="2" charset="-127"/>
                          <a:ea typeface="MICE고딕" panose="00000500000000000000" pitchFamily="2" charset="-127"/>
                          <a:cs typeface="+mn-cs"/>
                        </a:rPr>
                        <a:t>Billing address for tax invoices</a:t>
                      </a:r>
                      <a:endParaRPr lang="ko-KR" altLang="en-US" sz="1200" b="0" kern="1200" dirty="0">
                        <a:solidFill>
                          <a:schemeClr val="tx1"/>
                        </a:solidFill>
                        <a:latin typeface="MICE고딕" panose="00000500000000000000" pitchFamily="2" charset="-127"/>
                        <a:ea typeface="MICE고딕" panose="00000500000000000000" pitchFamily="2" charset="-127"/>
                        <a:cs typeface="+mn-cs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7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Silver</a:t>
                      </a: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KRW 20,000,000</a:t>
                      </a: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    )</a:t>
                      </a: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7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Bronze</a:t>
                      </a:r>
                      <a:endParaRPr lang="ko-KR" alt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KRW 10,000,000</a:t>
                      </a:r>
                      <a:endParaRPr lang="ko-KR" alt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    )</a:t>
                      </a:r>
                      <a:endParaRPr lang="ko-KR" alt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680715"/>
                  </a:ext>
                </a:extLst>
              </a:tr>
              <a:tr h="4867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fontAlgn="base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Exhibition</a:t>
                      </a:r>
                      <a:b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</a:b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KRW 5,000,000</a:t>
                      </a:r>
                      <a:endParaRPr lang="ko-KR" altLang="en-US" sz="1200" b="1" kern="0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맑은 고딕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    )</a:t>
                      </a:r>
                      <a:endParaRPr lang="ko-KR" alt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684730"/>
                  </a:ext>
                </a:extLst>
              </a:tr>
              <a:tr h="4867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ase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Program Book (1P)</a:t>
                      </a:r>
                      <a:b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</a:br>
                      <a:r>
                        <a:rPr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KRW 3,000,000</a:t>
                      </a:r>
                      <a:endParaRPr lang="ko-KR" altLang="en-US" sz="1200" b="1" kern="0" dirty="0">
                        <a:solidFill>
                          <a:srgbClr val="000000"/>
                        </a:solidFill>
                        <a:effectLst/>
                        <a:latin typeface="Roboto Condensed" panose="02000000000000000000" pitchFamily="2" charset="0"/>
                        <a:ea typeface="맑은 고딕"/>
                      </a:endParaRPr>
                    </a:p>
                  </a:txBody>
                  <a:tcPr marL="17780" marR="17780" marT="17780" marB="1778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    )</a:t>
                      </a:r>
                      <a:endParaRPr lang="ko-KR" sz="1200" b="1" kern="100" dirty="0">
                        <a:effectLst/>
                        <a:latin typeface="Roboto Condensed" panose="02000000000000000000" pitchFamily="2" charset="0"/>
                        <a:ea typeface="+mn-ea"/>
                        <a:cs typeface="Roboto Condensed" panose="02000000000000000000" pitchFamily="2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A25ABB-8D86-A6DF-6A2D-C699D44C48B0}"/>
              </a:ext>
            </a:extLst>
          </p:cNvPr>
          <p:cNvSpPr txBox="1"/>
          <p:nvPr/>
        </p:nvSpPr>
        <p:spPr>
          <a:xfrm>
            <a:off x="135924" y="8106556"/>
            <a:ext cx="65982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latinLnBrk="1"/>
            <a:r>
              <a:rPr lang="en-US" altLang="ko-KR" sz="1200" b="1" kern="100" dirty="0">
                <a:solidFill>
                  <a:srgbClr val="000000"/>
                </a:solidFill>
                <a:latin typeface="+mj-ea"/>
                <a:ea typeface="+mj-ea"/>
                <a:cs typeface="Roboto Condensed" panose="02000000000000000000" pitchFamily="2" charset="0"/>
              </a:rPr>
              <a:t>2023.       .       .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237B8-3781-8C91-AEFF-2B327C65D2D2}"/>
              </a:ext>
            </a:extLst>
          </p:cNvPr>
          <p:cNvSpPr txBox="1"/>
          <p:nvPr/>
        </p:nvSpPr>
        <p:spPr>
          <a:xfrm>
            <a:off x="135924" y="8329017"/>
            <a:ext cx="6598249" cy="572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Company:                  (signature)</a:t>
            </a:r>
          </a:p>
          <a:p>
            <a:pPr algn="r">
              <a:lnSpc>
                <a:spcPct val="15000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Representative:                  (signature)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091974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72</Words>
  <Application>Microsoft Office PowerPoint</Application>
  <PresentationFormat>A4 용지(210x297mm)</PresentationFormat>
  <Paragraphs>29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8" baseType="lpstr">
      <vt:lpstr>MICE고딕</vt:lpstr>
      <vt:lpstr>맑은 고딕</vt:lpstr>
      <vt:lpstr>Arial</vt:lpstr>
      <vt:lpstr>Calibri Light</vt:lpstr>
      <vt:lpstr>Calibri</vt:lpstr>
      <vt:lpstr>Roboto Condensed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김희재</cp:lastModifiedBy>
  <cp:revision>40</cp:revision>
  <dcterms:created xsi:type="dcterms:W3CDTF">2022-12-05T07:30:31Z</dcterms:created>
  <dcterms:modified xsi:type="dcterms:W3CDTF">2023-08-23T01:56:29Z</dcterms:modified>
</cp:coreProperties>
</file>